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4" r:id="rId6"/>
    <p:sldId id="343" r:id="rId7"/>
    <p:sldId id="348" r:id="rId8"/>
    <p:sldId id="350" r:id="rId9"/>
    <p:sldId id="337" r:id="rId10"/>
    <p:sldId id="344" r:id="rId11"/>
    <p:sldId id="345" r:id="rId12"/>
    <p:sldId id="346" r:id="rId13"/>
    <p:sldId id="347" r:id="rId14"/>
    <p:sldId id="349" r:id="rId15"/>
    <p:sldId id="332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323" autoAdjust="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2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584-CE71-42A3-9E23-B7349753629C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A002-A9F7-4025-93E2-3CE42C904922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A04-1593-41E7-90FD-0012A80FCFC6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683F-786A-4E33-B622-5A27E6E7D5E7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12/4/2020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1CD-D694-4DE7-B6EB-592AE1A117F2}" type="datetime1">
              <a:rPr lang="en-US"/>
              <a:t>12/4/2020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3475-6FAF-416C-A4DF-3E7ABA650530}" type="datetime1">
              <a:rPr lang="en-US"/>
              <a:t>12/4/2020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6F0-BBA7-412E-81F3-6D751344FDB2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3CD-CBE4-4C9C-BD2C-758A0A15ED35}" type="datetime1">
              <a:rPr lang="en-US"/>
              <a:t>12/4/2020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C4B-69F7-461A-B88F-6CACA6023847}" type="datetime1">
              <a:rPr lang="en-US"/>
              <a:t>12/4/2020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C91-B49A-4B2E-B2E4-7D05EB9E348E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8EC-458C-463C-AD5E-8A27A004EF59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D52-3EFA-418A-917E-9B2811C9E39D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6A80-0BAA-46DA-91D8-8EC9C2D5030A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A9-C056-482B-A37C-8CC942B96301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61D-8D82-4F39-BA4B-A187EB851BB7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1CE6-8F36-4575-B82D-D0FE86888352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6B26-21C4-4E16-9B47-BCFD90864A48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24D68-C937-4729-B01F-09BB74C39930}" type="datetime1">
              <a:rPr lang="en-US"/>
              <a:t>12/4/2020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0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6298" y="6043633"/>
            <a:ext cx="1931354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09769" y="5822416"/>
            <a:ext cx="656108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29FE-5680-4A6E-A653-41DB6647F7F8}" type="datetime1">
              <a:rPr lang="en-US"/>
              <a:t>12/4/2020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57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736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59940" y="2599124"/>
            <a:ext cx="5468944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1B667-04F9-4703-AC0B-828EB3ABAE35}" type="datetime1">
              <a:rPr lang="en-US"/>
              <a:t>12/4/2020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97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/>
        </p:nvSpPr>
        <p:spPr bwMode="ltGray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6357B7-89E5-4BF0-8420-A1FBA9837E02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34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6DBA-136A-446D-B741-EEB23C8498AD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AD4-79A0-493F-8AF8-E45415206710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A1-E7E1-4AC7-9CB1-0D76AD69A72F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6DBF-C943-4C33-8ABC-7B99CA9E705A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1749-A6A4-444F-9236-F3A2F16E8B71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invGray">
          <a:xfrm>
            <a:off x="11615922" y="6389905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658151-97A2-4D40-9E07-4BB154ADB58E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3AA66C-46CD-4068-8A3F-00C6671838E0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75" r:id="rId4"/>
    <p:sldLayoutId id="2147483674" r:id="rId5"/>
    <p:sldLayoutId id="2147483680" r:id="rId6"/>
    <p:sldLayoutId id="2147483651" r:id="rId7"/>
    <p:sldLayoutId id="2147483661" r:id="rId8"/>
    <p:sldLayoutId id="2147483662" r:id="rId9"/>
    <p:sldLayoutId id="2147483650" r:id="rId10"/>
    <p:sldLayoutId id="2147483663" r:id="rId11"/>
    <p:sldLayoutId id="2147483664" r:id="rId12"/>
    <p:sldLayoutId id="2147483654" r:id="rId13"/>
    <p:sldLayoutId id="2147483665" r:id="rId14"/>
    <p:sldLayoutId id="2147483655" r:id="rId15"/>
    <p:sldLayoutId id="2147483652" r:id="rId16"/>
    <p:sldLayoutId id="2147483653" r:id="rId17"/>
    <p:sldLayoutId id="2147483666" r:id="rId18"/>
    <p:sldLayoutId id="2147483667" r:id="rId19"/>
    <p:sldLayoutId id="2147483668" r:id="rId20"/>
    <p:sldLayoutId id="2147483669" r:id="rId21"/>
    <p:sldLayoutId id="2147483656" r:id="rId22"/>
    <p:sldLayoutId id="2147483657" r:id="rId23"/>
    <p:sldLayoutId id="2147483670" r:id="rId24"/>
    <p:sldLayoutId id="2147483671" r:id="rId25"/>
    <p:sldLayoutId id="2147483672" r:id="rId26"/>
    <p:sldLayoutId id="2147483677" r:id="rId27"/>
    <p:sldLayoutId id="2147483678" r:id="rId28"/>
    <p:sldLayoutId id="2147483679" r:id="rId29"/>
    <p:sldLayoutId id="2147483658" r:id="rId30"/>
    <p:sldLayoutId id="214748365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.com/go/hprecyc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 Planet Partners program</a:t>
            </a:r>
            <a:br>
              <a:rPr lang="en-US" dirty="0"/>
            </a:br>
            <a:r>
              <a:rPr lang="en-US" dirty="0"/>
              <a:t>Ordering process - Bulk collections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379475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4.8.</a:t>
            </a:r>
            <a:r>
              <a:rPr lang="en-US" sz="2000" dirty="0"/>
              <a:t> Cancel your order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7225766" y="299796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4.9</a:t>
            </a:r>
            <a:r>
              <a:rPr lang="en-GB" sz="2000" dirty="0"/>
              <a:t>. Cancel confirmation email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C59EE-1831-46D5-B335-80F6965B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07" y="926999"/>
            <a:ext cx="2769319" cy="34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6153C-3193-469D-8CA4-216644B4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77" y="4540826"/>
            <a:ext cx="2769319" cy="2157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AB637-8108-4B2F-ABBF-AAE3B7F20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11" y="1154481"/>
            <a:ext cx="4265535" cy="532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4EB65B-CD9E-4D85-BD0C-4C535A357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252" y="1009646"/>
            <a:ext cx="3934987" cy="49549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6D54C3-69E8-49F2-A669-40721B65B3A5}"/>
              </a:ext>
            </a:extLst>
          </p:cNvPr>
          <p:cNvSpPr/>
          <p:nvPr/>
        </p:nvSpPr>
        <p:spPr>
          <a:xfrm>
            <a:off x="982008" y="4941116"/>
            <a:ext cx="788069" cy="3775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924C90-A02E-4BC8-80B5-3CA0B7B2FD75}"/>
              </a:ext>
            </a:extLst>
          </p:cNvPr>
          <p:cNvCxnSpPr>
            <a:cxnSpLocks/>
          </p:cNvCxnSpPr>
          <p:nvPr/>
        </p:nvCxnSpPr>
        <p:spPr>
          <a:xfrm flipV="1">
            <a:off x="1870745" y="3112316"/>
            <a:ext cx="3137483" cy="1963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8123C7-561C-4C42-936E-01CFDAEAD68E}"/>
              </a:ext>
            </a:extLst>
          </p:cNvPr>
          <p:cNvCxnSpPr>
            <a:cxnSpLocks/>
          </p:cNvCxnSpPr>
          <p:nvPr/>
        </p:nvCxnSpPr>
        <p:spPr>
          <a:xfrm>
            <a:off x="5746460" y="3053593"/>
            <a:ext cx="548128" cy="3171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3F6231-B17E-44A9-B6FA-6447A07A12F8}"/>
              </a:ext>
            </a:extLst>
          </p:cNvPr>
          <p:cNvCxnSpPr>
            <a:cxnSpLocks/>
          </p:cNvCxnSpPr>
          <p:nvPr/>
        </p:nvCxnSpPr>
        <p:spPr>
          <a:xfrm flipV="1">
            <a:off x="6705892" y="3254928"/>
            <a:ext cx="1257990" cy="28564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379475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5.</a:t>
            </a:r>
            <a:r>
              <a:rPr lang="en-US" sz="2000" dirty="0"/>
              <a:t> Manage your order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7171764" y="373056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6</a:t>
            </a:r>
            <a:r>
              <a:rPr lang="en-GB" sz="2000" dirty="0"/>
              <a:t>. Manage several address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31099-8ACE-4704-95E4-4C7BBC4C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" y="1124124"/>
            <a:ext cx="6124575" cy="4429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73F958-F152-43A0-8730-2F890EEC4746}"/>
              </a:ext>
            </a:extLst>
          </p:cNvPr>
          <p:cNvSpPr/>
          <p:nvPr/>
        </p:nvSpPr>
        <p:spPr>
          <a:xfrm>
            <a:off x="456250" y="2658484"/>
            <a:ext cx="695791" cy="3775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473B2-86A5-4C73-A96E-465348B7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53" y="1164802"/>
            <a:ext cx="5237468" cy="4528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BA54A-63FC-4E8B-A0BA-F213B3CB03E9}"/>
              </a:ext>
            </a:extLst>
          </p:cNvPr>
          <p:cNvSpPr/>
          <p:nvPr/>
        </p:nvSpPr>
        <p:spPr>
          <a:xfrm>
            <a:off x="6900393" y="2695408"/>
            <a:ext cx="695791" cy="3775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1D16E-E350-4C77-96E4-CD2F4FC97A93}"/>
              </a:ext>
            </a:extLst>
          </p:cNvPr>
          <p:cNvSpPr/>
          <p:nvPr/>
        </p:nvSpPr>
        <p:spPr>
          <a:xfrm>
            <a:off x="8898920" y="4533995"/>
            <a:ext cx="695791" cy="3775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7782" y="452869"/>
            <a:ext cx="4360984" cy="141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1.</a:t>
            </a:r>
            <a:r>
              <a:rPr lang="en-US" sz="2000" dirty="0"/>
              <a:t> Go to </a:t>
            </a:r>
            <a:r>
              <a:rPr lang="en-US" sz="2000" u="sng" dirty="0">
                <a:hlinkClick r:id="rId3"/>
              </a:rPr>
              <a:t>hp.com/go/</a:t>
            </a:r>
            <a:r>
              <a:rPr lang="en-US" sz="2000" u="sng" dirty="0" err="1">
                <a:hlinkClick r:id="rId3"/>
              </a:rPr>
              <a:t>hprecycle</a:t>
            </a:r>
            <a:r>
              <a:rPr lang="en-US" sz="2000" u="sng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Click on the blue button “Recycle now” or go down to “Free recycling with HP Planet Partners” and select your option “Mail it back” or “Box delivery &amp; collection services” (depending of the availability in your country)</a:t>
            </a:r>
            <a:endParaRPr lang="en-GB" sz="2000" u="sng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BA1C6-14E7-4676-8612-33D816444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4" y="92278"/>
            <a:ext cx="3785899" cy="4223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B01B54-BBDB-4C78-AEDE-CFAA4B34C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74" y="3762477"/>
            <a:ext cx="3766284" cy="300324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882C2D-53AA-4FB4-B8B1-05A9A31756F4}"/>
              </a:ext>
            </a:extLst>
          </p:cNvPr>
          <p:cNvCxnSpPr>
            <a:cxnSpLocks/>
          </p:cNvCxnSpPr>
          <p:nvPr/>
        </p:nvCxnSpPr>
        <p:spPr>
          <a:xfrm flipH="1">
            <a:off x="3983678" y="981512"/>
            <a:ext cx="2110734" cy="4563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9090F7-2D94-4E9A-8F4B-A4385559B891}"/>
              </a:ext>
            </a:extLst>
          </p:cNvPr>
          <p:cNvCxnSpPr>
            <a:cxnSpLocks/>
          </p:cNvCxnSpPr>
          <p:nvPr/>
        </p:nvCxnSpPr>
        <p:spPr>
          <a:xfrm flipH="1" flipV="1">
            <a:off x="3632433" y="285226"/>
            <a:ext cx="2461981" cy="696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13520" y="349201"/>
            <a:ext cx="4360984" cy="87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2.1.</a:t>
            </a:r>
            <a:r>
              <a:rPr lang="en-US" sz="2000" dirty="0"/>
              <a:t> Registration is now mandatory. </a:t>
            </a:r>
            <a:br>
              <a:rPr lang="en-US" sz="2000" dirty="0"/>
            </a:br>
            <a:r>
              <a:rPr lang="en-US" sz="2000" dirty="0"/>
              <a:t>Select “Register for HP Planet Partners” in the bottom of the page. </a:t>
            </a:r>
            <a:endParaRPr lang="en-GB" sz="2000" u="sng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123CB-4CFE-46A8-B487-3CAAA5CD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0" y="461006"/>
            <a:ext cx="6337155" cy="29537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C4687A-D8E2-4CF7-A407-C00CC51870E5}"/>
              </a:ext>
            </a:extLst>
          </p:cNvPr>
          <p:cNvSpPr/>
          <p:nvPr/>
        </p:nvSpPr>
        <p:spPr>
          <a:xfrm>
            <a:off x="304720" y="848392"/>
            <a:ext cx="1003963" cy="88923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F89A8-10BC-4A45-881C-9A12CF595767}"/>
              </a:ext>
            </a:extLst>
          </p:cNvPr>
          <p:cNvSpPr/>
          <p:nvPr/>
        </p:nvSpPr>
        <p:spPr>
          <a:xfrm>
            <a:off x="5428757" y="461006"/>
            <a:ext cx="921710" cy="40046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07BDA0-488B-48A4-B7D9-57440F617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32" y="3598877"/>
            <a:ext cx="5557222" cy="3259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58C3BA-6BFD-4CC1-92DF-9A4DBF51C365}"/>
              </a:ext>
            </a:extLst>
          </p:cNvPr>
          <p:cNvSpPr/>
          <p:nvPr/>
        </p:nvSpPr>
        <p:spPr>
          <a:xfrm>
            <a:off x="3393266" y="5657660"/>
            <a:ext cx="1589795" cy="88923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E7632-44B2-4E4E-820A-7AD1A1F1C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451" y="1455318"/>
            <a:ext cx="2163103" cy="5242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8CC2FE-5315-45C5-8C65-8C369FE87D73}"/>
              </a:ext>
            </a:extLst>
          </p:cNvPr>
          <p:cNvCxnSpPr/>
          <p:nvPr/>
        </p:nvCxnSpPr>
        <p:spPr>
          <a:xfrm>
            <a:off x="987977" y="1737625"/>
            <a:ext cx="2820625" cy="3807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2E7324-9D70-4D34-A4EA-CDB42FCEE99B}"/>
              </a:ext>
            </a:extLst>
          </p:cNvPr>
          <p:cNvCxnSpPr>
            <a:cxnSpLocks/>
          </p:cNvCxnSpPr>
          <p:nvPr/>
        </p:nvCxnSpPr>
        <p:spPr>
          <a:xfrm flipH="1">
            <a:off x="3983677" y="861470"/>
            <a:ext cx="1922173" cy="4683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58539B-D0A6-46DA-B72D-D86C63CFBDC4}"/>
              </a:ext>
            </a:extLst>
          </p:cNvPr>
          <p:cNvCxnSpPr>
            <a:cxnSpLocks/>
          </p:cNvCxnSpPr>
          <p:nvPr/>
        </p:nvCxnSpPr>
        <p:spPr>
          <a:xfrm flipV="1">
            <a:off x="5100506" y="2516697"/>
            <a:ext cx="2483142" cy="36235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6073E4-BB83-47FD-B98B-0B277A2AC446}"/>
              </a:ext>
            </a:extLst>
          </p:cNvPr>
          <p:cNvSpPr txBox="1"/>
          <p:nvPr/>
        </p:nvSpPr>
        <p:spPr>
          <a:xfrm>
            <a:off x="9844385" y="1447387"/>
            <a:ext cx="2000131" cy="87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Fill your information, then click on Sign up. </a:t>
            </a:r>
            <a:endParaRPr lang="en-GB" sz="2000" u="sng" dirty="0" err="1"/>
          </a:p>
        </p:txBody>
      </p:sp>
    </p:spTree>
    <p:extLst>
      <p:ext uri="{BB962C8B-B14F-4D97-AF65-F5344CB8AC3E}">
        <p14:creationId xmlns:p14="http://schemas.microsoft.com/office/powerpoint/2010/main" val="8974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774" y="796861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2.2.</a:t>
            </a:r>
            <a:r>
              <a:rPr lang="en-US" sz="2000" dirty="0"/>
              <a:t> In My Dashboard, select Account Management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5998214" y="60339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2.3. Fill your address 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09166-7282-4D3C-B34C-BE98DC01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4" y="1543574"/>
            <a:ext cx="5538774" cy="29965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9B7622-0A5F-4BF3-A94E-B8F627B556E6}"/>
              </a:ext>
            </a:extLst>
          </p:cNvPr>
          <p:cNvSpPr/>
          <p:nvPr/>
        </p:nvSpPr>
        <p:spPr>
          <a:xfrm>
            <a:off x="111774" y="3227664"/>
            <a:ext cx="1003963" cy="40267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F836C-9CA6-4F5A-900C-1A5659D75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015" y="3994776"/>
            <a:ext cx="4440777" cy="2863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68595-4C63-4641-BDD4-4226C694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214" y="499145"/>
            <a:ext cx="5954916" cy="3730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6C041A-0AC5-4472-B06D-0B77CF2C1239}"/>
              </a:ext>
            </a:extLst>
          </p:cNvPr>
          <p:cNvSpPr/>
          <p:nvPr/>
        </p:nvSpPr>
        <p:spPr>
          <a:xfrm>
            <a:off x="9412574" y="5726959"/>
            <a:ext cx="1003963" cy="40267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E8508E-3E86-4A7D-B325-B52F5E062C1C}"/>
              </a:ext>
            </a:extLst>
          </p:cNvPr>
          <p:cNvCxnSpPr>
            <a:cxnSpLocks/>
          </p:cNvCxnSpPr>
          <p:nvPr/>
        </p:nvCxnSpPr>
        <p:spPr>
          <a:xfrm flipH="1">
            <a:off x="7516536" y="4229711"/>
            <a:ext cx="1078548" cy="770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429D3CD-2548-4A61-9626-E1E6F9401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455" y="4836777"/>
            <a:ext cx="3647304" cy="141415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B0FA50-978A-4FD2-A869-249C799F6AA2}"/>
              </a:ext>
            </a:extLst>
          </p:cNvPr>
          <p:cNvCxnSpPr>
            <a:cxnSpLocks/>
          </p:cNvCxnSpPr>
          <p:nvPr/>
        </p:nvCxnSpPr>
        <p:spPr>
          <a:xfrm>
            <a:off x="7653139" y="5426388"/>
            <a:ext cx="1100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B5207-0017-48A3-898C-A98001EF6A22}"/>
              </a:ext>
            </a:extLst>
          </p:cNvPr>
          <p:cNvSpPr/>
          <p:nvPr/>
        </p:nvSpPr>
        <p:spPr>
          <a:xfrm>
            <a:off x="8251513" y="3816997"/>
            <a:ext cx="1003963" cy="40267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2551C-D5A5-4E33-BA27-0373C80F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BC6C2-EF3B-4F0F-A594-9833CD4836CB}"/>
              </a:ext>
            </a:extLst>
          </p:cNvPr>
          <p:cNvSpPr txBox="1"/>
          <p:nvPr/>
        </p:nvSpPr>
        <p:spPr>
          <a:xfrm>
            <a:off x="211611" y="301561"/>
            <a:ext cx="9018114" cy="4223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2.4.</a:t>
            </a:r>
            <a:r>
              <a:rPr lang="en-US" sz="2000" dirty="0"/>
              <a:t> Managed your address, contact… in Account Management part </a:t>
            </a:r>
            <a:endParaRPr lang="en-GB" sz="2000" u="sng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47673-20B1-44DA-BD31-7D4C955A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1" y="753639"/>
            <a:ext cx="5235441" cy="544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F96833-79C0-4939-AED5-6EA24DD1BA0E}"/>
              </a:ext>
            </a:extLst>
          </p:cNvPr>
          <p:cNvSpPr/>
          <p:nvPr/>
        </p:nvSpPr>
        <p:spPr>
          <a:xfrm>
            <a:off x="2947554" y="5857622"/>
            <a:ext cx="1003963" cy="40267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669DB-B9BE-4001-BADF-FCFDD90FC5E5}"/>
              </a:ext>
            </a:extLst>
          </p:cNvPr>
          <p:cNvSpPr txBox="1"/>
          <p:nvPr/>
        </p:nvSpPr>
        <p:spPr>
          <a:xfrm>
            <a:off x="5720080" y="1259840"/>
            <a:ext cx="6146800" cy="16662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You can </a:t>
            </a:r>
            <a:r>
              <a:rPr lang="fr-FR" dirty="0" err="1"/>
              <a:t>add</a:t>
            </a:r>
            <a:r>
              <a:rPr lang="fr-FR" dirty="0"/>
              <a:t> all </a:t>
            </a:r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. </a:t>
            </a:r>
            <a:r>
              <a:rPr lang="fr-FR" dirty="0" err="1"/>
              <a:t>Modify</a:t>
            </a:r>
            <a:r>
              <a:rPr lang="fr-FR" dirty="0"/>
              <a:t> or </a:t>
            </a:r>
            <a:r>
              <a:rPr lang="fr-FR" dirty="0" err="1"/>
              <a:t>delete</a:t>
            </a:r>
            <a:r>
              <a:rPr lang="fr-FR" dirty="0"/>
              <a:t>.</a:t>
            </a:r>
          </a:p>
          <a:p>
            <a:pPr>
              <a:lnSpc>
                <a:spcPct val="90000"/>
              </a:lnSpc>
            </a:pPr>
            <a:r>
              <a:rPr lang="fr-FR" dirty="0"/>
              <a:t>You can </a:t>
            </a:r>
            <a:r>
              <a:rPr lang="fr-FR" dirty="0" err="1"/>
              <a:t>managed</a:t>
            </a:r>
            <a:r>
              <a:rPr lang="fr-FR" dirty="0"/>
              <a:t> all the </a:t>
            </a:r>
            <a:r>
              <a:rPr lang="fr-FR" dirty="0" err="1"/>
              <a:t>order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, branches…</a:t>
            </a:r>
          </a:p>
          <a:p>
            <a:pPr>
              <a:lnSpc>
                <a:spcPct val="90000"/>
              </a:lnSpc>
            </a:pPr>
            <a:br>
              <a:rPr lang="fr-FR" dirty="0"/>
            </a:br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change the contact </a:t>
            </a:r>
            <a:r>
              <a:rPr lang="fr-FR" dirty="0" err="1"/>
              <a:t>name</a:t>
            </a:r>
            <a:r>
              <a:rPr lang="fr-FR" dirty="0"/>
              <a:t> for </a:t>
            </a:r>
            <a:r>
              <a:rPr lang="fr-FR" dirty="0" err="1"/>
              <a:t>delivery</a:t>
            </a:r>
            <a:r>
              <a:rPr lang="fr-FR" dirty="0"/>
              <a:t> or </a:t>
            </a:r>
            <a:r>
              <a:rPr lang="fr-FR" dirty="0" err="1"/>
              <a:t>colllection</a:t>
            </a:r>
            <a:r>
              <a:rPr lang="fr-FR" dirty="0"/>
              <a:t>, </a:t>
            </a:r>
          </a:p>
          <a:p>
            <a:pPr>
              <a:lnSpc>
                <a:spcPct val="90000"/>
              </a:lnSpc>
            </a:pPr>
            <a:r>
              <a:rPr lang="fr-FR" dirty="0" err="1"/>
              <a:t>you</a:t>
            </a:r>
            <a:r>
              <a:rPr lang="fr-FR" dirty="0"/>
              <a:t> can do </a:t>
            </a:r>
            <a:r>
              <a:rPr lang="fr-FR" dirty="0" err="1"/>
              <a:t>that</a:t>
            </a:r>
            <a:r>
              <a:rPr lang="fr-FR" dirty="0"/>
              <a:t> in the end of the </a:t>
            </a:r>
            <a:r>
              <a:rPr lang="fr-FR" dirty="0" err="1"/>
              <a:t>order</a:t>
            </a:r>
            <a:r>
              <a:rPr lang="fr-FR" dirty="0"/>
              <a:t> (slide 8)</a:t>
            </a:r>
          </a:p>
          <a:p>
            <a:pPr>
              <a:lnSpc>
                <a:spcPct val="90000"/>
              </a:lnSpc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dirty="0"/>
              <a:t> </a:t>
            </a: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60E8D-E8F7-4C8D-80A2-8B25D966C211}"/>
              </a:ext>
            </a:extLst>
          </p:cNvPr>
          <p:cNvSpPr/>
          <p:nvPr/>
        </p:nvSpPr>
        <p:spPr>
          <a:xfrm>
            <a:off x="4226559" y="4607942"/>
            <a:ext cx="741681" cy="32981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291848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3.</a:t>
            </a:r>
            <a:r>
              <a:rPr lang="en-US" sz="2000" dirty="0"/>
              <a:t> Select the better option for you</a:t>
            </a:r>
            <a:br>
              <a:rPr lang="en-US" sz="2000" dirty="0"/>
            </a:br>
            <a:r>
              <a:rPr lang="en-US" sz="2000" dirty="0"/>
              <a:t>- Mail it back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- Box delivery &amp; Collection service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6588203" y="291848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4.1.</a:t>
            </a:r>
            <a:r>
              <a:rPr lang="en-US" sz="2000" dirty="0"/>
              <a:t> Select the type of cartridges that you</a:t>
            </a:r>
            <a:r>
              <a:rPr lang="en-GB" sz="2000" u="sng" dirty="0"/>
              <a:t> </a:t>
            </a:r>
            <a:r>
              <a:rPr lang="en-GB" sz="2000" dirty="0"/>
              <a:t>want to recycle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EC678-A82B-4368-B945-3E062068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6" y="1324547"/>
            <a:ext cx="5372054" cy="3499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AA39F-ED18-41C7-B85B-B422BB57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987" y="1079110"/>
            <a:ext cx="5433197" cy="48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379475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4.2.</a:t>
            </a:r>
            <a:r>
              <a:rPr lang="en-US" sz="2000" dirty="0"/>
              <a:t> Select box delivery, box collection or both and click “Next step”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6294588" y="379475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4.3</a:t>
            </a:r>
            <a:r>
              <a:rPr lang="en-GB" sz="2000" dirty="0"/>
              <a:t>. Fill number of boxes to deliver, collect or both and click “Next step”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74282-3F51-45AD-A6CE-C4D77823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1" y="1182847"/>
            <a:ext cx="5110064" cy="449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C1BA4-6D92-47AF-A328-E89657D9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10" y="960553"/>
            <a:ext cx="4895135" cy="57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379475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4.4.</a:t>
            </a:r>
            <a:r>
              <a:rPr lang="en-US" sz="2000" dirty="0"/>
              <a:t> The first time, fill your address information or if you registered it, click on “Use this address” 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7171764" y="373056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4.5</a:t>
            </a:r>
            <a:r>
              <a:rPr lang="en-GB" sz="2000" dirty="0"/>
              <a:t>. Check your information and confirm your order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3C9BB-6B3B-4B23-B6FE-93C089CBF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8" y="1474521"/>
            <a:ext cx="3339683" cy="4231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A98B9-25A9-4C36-B155-9445DD92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058" y="974076"/>
            <a:ext cx="5002570" cy="504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03049C-DD77-4C0C-9271-644774707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211" y="1474521"/>
            <a:ext cx="3011319" cy="4093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ADB40F-7170-481B-B759-7478CE99B046}"/>
              </a:ext>
            </a:extLst>
          </p:cNvPr>
          <p:cNvSpPr/>
          <p:nvPr/>
        </p:nvSpPr>
        <p:spPr>
          <a:xfrm>
            <a:off x="3985266" y="2164360"/>
            <a:ext cx="695791" cy="3775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11" y="379475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4.6.</a:t>
            </a:r>
            <a:r>
              <a:rPr lang="en-US" sz="2000" dirty="0"/>
              <a:t> Order confirmation number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7669111" y="255849"/>
            <a:ext cx="4871157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4.7</a:t>
            </a:r>
            <a:r>
              <a:rPr lang="en-GB" sz="2000" dirty="0"/>
              <a:t>. Email confirmation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2F41B-7514-470B-9523-1E7112A0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0" y="919506"/>
            <a:ext cx="4710204" cy="5879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626E5-C4B9-4D59-8989-AC3ABC09E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271" y="803372"/>
            <a:ext cx="3156194" cy="5675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6E69B-D3BC-4099-8985-94B3864CA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92" y="919506"/>
            <a:ext cx="3643313" cy="30956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B307AB-255C-4AF7-9113-67A3FC41AB8D}"/>
              </a:ext>
            </a:extLst>
          </p:cNvPr>
          <p:cNvCxnSpPr>
            <a:cxnSpLocks/>
          </p:cNvCxnSpPr>
          <p:nvPr/>
        </p:nvCxnSpPr>
        <p:spPr>
          <a:xfrm flipV="1">
            <a:off x="4177911" y="1702965"/>
            <a:ext cx="904653" cy="19379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43471E-EFFE-445D-A53E-81A022C4D90B}"/>
              </a:ext>
            </a:extLst>
          </p:cNvPr>
          <p:cNvCxnSpPr>
            <a:cxnSpLocks/>
          </p:cNvCxnSpPr>
          <p:nvPr/>
        </p:nvCxnSpPr>
        <p:spPr>
          <a:xfrm flipV="1">
            <a:off x="3858936" y="4243575"/>
            <a:ext cx="4974671" cy="18110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Presentation2" id="{39AC85D5-D304-433D-809A-09991C2F44C4}" vid="{6E7C8B1F-74D0-4EFF-8903-E9FBDF56E009}"/>
    </a:ext>
  </a:ext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D4CEB774D224A91D47518CED9AF05" ma:contentTypeVersion="9" ma:contentTypeDescription="Create a new document." ma:contentTypeScope="" ma:versionID="09d5cd92e68f6d781985c269fe92e2e6">
  <xsd:schema xmlns:xsd="http://www.w3.org/2001/XMLSchema" xmlns:xs="http://www.w3.org/2001/XMLSchema" xmlns:p="http://schemas.microsoft.com/office/2006/metadata/properties" xmlns:ns2="e904b83a-2ce3-467e-8a06-3919d5b4ecaa" xmlns:ns3="b131d350-ba1b-4ece-9614-9d73f0f5d81e" targetNamespace="http://schemas.microsoft.com/office/2006/metadata/properties" ma:root="true" ma:fieldsID="7339ea6ffc921751e4be43c92cb26ff4" ns2:_="" ns3:_="">
    <xsd:import namespace="e904b83a-2ce3-467e-8a06-3919d5b4ecaa"/>
    <xsd:import namespace="b131d350-ba1b-4ece-9614-9d73f0f5d8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4b83a-2ce3-467e-8a06-3919d5b4e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1d350-ba1b-4ece-9614-9d73f0f5d8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54B1E5-1F8E-461F-97FE-51E2EF1A6452}"/>
</file>

<file path=customXml/itemProps2.xml><?xml version="1.0" encoding="utf-8"?>
<ds:datastoreItem xmlns:ds="http://schemas.openxmlformats.org/officeDocument/2006/customXml" ds:itemID="{6B89F81F-4BDC-49B3-93CF-02118C6CD1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5BC04-B14F-4DFF-B094-C5F7A44CD0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524</TotalTime>
  <Words>349</Words>
  <Application>Microsoft Office PowerPoint</Application>
  <PresentationFormat>Custom</PresentationFormat>
  <Paragraphs>51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HP Simplified</vt:lpstr>
      <vt:lpstr>HP Simplified Light</vt:lpstr>
      <vt:lpstr>HP Standard 16x9 v4</vt:lpstr>
      <vt:lpstr>HP Planet Partners program Ordering process - Bulk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Cavalcanti Magalhaes, Eduardo</dc:creator>
  <cp:lastModifiedBy>Meignan, Loraine</cp:lastModifiedBy>
  <cp:revision>36</cp:revision>
  <dcterms:created xsi:type="dcterms:W3CDTF">2016-06-14T13:45:11Z</dcterms:created>
  <dcterms:modified xsi:type="dcterms:W3CDTF">2020-12-04T16:28:30Z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1755665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D6.2.10</vt:lpwstr>
  </property>
  <property fmtid="{D5CDD505-2E9C-101B-9397-08002B2CF9AE}" pid="5" name="ContentTypeId">
    <vt:lpwstr>0x010100F2AD4CEB774D224A91D47518CED9AF05</vt:lpwstr>
  </property>
  <property fmtid="{D5CDD505-2E9C-101B-9397-08002B2CF9AE}" pid="6" name="Order">
    <vt:r8>51800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